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</p:embeddedFont>
    <p:embeddedFont>
      <p:font typeface="Proxima Nova"/>
      <p:regular r:id="rId50"/>
      <p:bold r:id="rId51"/>
      <p:italic r:id="rId52"/>
      <p:boldItalic r:id="rId53"/>
    </p:embeddedFont>
    <p:embeddedFont>
      <p:font typeface="Roboto Medium"/>
      <p:regular r:id="rId54"/>
      <p:bold r:id="rId55"/>
      <p:italic r:id="rId56"/>
      <p:boldItalic r:id="rId57"/>
    </p:embeddedFont>
    <p:embeddedFont>
      <p:font typeface="Amatic SC"/>
      <p:regular r:id="rId58"/>
      <p:bold r:id="rId59"/>
    </p:embeddedFont>
    <p:embeddedFont>
      <p:font typeface="Fira Sans Extra Condensed Medium"/>
      <p:regular r:id="rId60"/>
      <p:bold r:id="rId61"/>
      <p:italic r:id="rId62"/>
      <p:boldItalic r:id="rId63"/>
    </p:embeddedFont>
    <p:embeddedFont>
      <p:font typeface="Fira Sans Condensed Medium"/>
      <p:regular r:id="rId64"/>
      <p:bold r:id="rId65"/>
      <p:italic r:id="rId66"/>
      <p:boldItalic r:id="rId67"/>
    </p:embeddedFont>
    <p:embeddedFont>
      <p:font typeface="Maven Pro"/>
      <p:regular r:id="rId68"/>
      <p:bold r:id="rId69"/>
    </p:embeddedFont>
    <p:embeddedFont>
      <p:font typeface="Proxima Nova Semibold"/>
      <p:regular r:id="rId70"/>
      <p:bold r:id="rId71"/>
      <p:boldItalic r:id="rId72"/>
    </p:embeddedFont>
    <p:embeddedFont>
      <p:font typeface="Advent Pro Medium"/>
      <p:regular r:id="rId73"/>
      <p:bold r:id="rId74"/>
    </p:embeddedFont>
    <p:embeddedFont>
      <p:font typeface="Share Tech"/>
      <p:regular r:id="rId75"/>
    </p:embeddedFont>
    <p:embeddedFont>
      <p:font typeface="Maven Pro Regular"/>
      <p:regular r:id="rId76"/>
      <p:bold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71624B3-B173-4A1E-B482-D4052013970D}">
  <a:tblStyle styleId="{371624B3-B173-4A1E-B482-D405201397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AdventProMedium-regular.fntdata"/><Relationship Id="rId72" Type="http://schemas.openxmlformats.org/officeDocument/2006/relationships/font" Target="fonts/ProximaNovaSemibold-boldItalic.fntdata"/><Relationship Id="rId31" Type="http://schemas.openxmlformats.org/officeDocument/2006/relationships/slide" Target="slides/slide25.xml"/><Relationship Id="rId75" Type="http://schemas.openxmlformats.org/officeDocument/2006/relationships/font" Target="fonts/ShareTech-regular.fntdata"/><Relationship Id="rId30" Type="http://schemas.openxmlformats.org/officeDocument/2006/relationships/slide" Target="slides/slide24.xml"/><Relationship Id="rId74" Type="http://schemas.openxmlformats.org/officeDocument/2006/relationships/font" Target="fonts/AdventProMedium-bold.fntdata"/><Relationship Id="rId33" Type="http://schemas.openxmlformats.org/officeDocument/2006/relationships/slide" Target="slides/slide27.xml"/><Relationship Id="rId77" Type="http://schemas.openxmlformats.org/officeDocument/2006/relationships/font" Target="fonts/MavenProRegular-bold.fntdata"/><Relationship Id="rId32" Type="http://schemas.openxmlformats.org/officeDocument/2006/relationships/slide" Target="slides/slide26.xml"/><Relationship Id="rId76" Type="http://schemas.openxmlformats.org/officeDocument/2006/relationships/font" Target="fonts/MavenProRegular-regular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ProximaNovaSemibold-bold.fntdata"/><Relationship Id="rId70" Type="http://schemas.openxmlformats.org/officeDocument/2006/relationships/font" Target="fonts/ProximaNovaSemibold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iraSansExtraCondensedMedium-italic.fntdata"/><Relationship Id="rId61" Type="http://schemas.openxmlformats.org/officeDocument/2006/relationships/font" Target="fonts/FiraSansExtraCondensedMedium-bold.fntdata"/><Relationship Id="rId20" Type="http://schemas.openxmlformats.org/officeDocument/2006/relationships/slide" Target="slides/slide14.xml"/><Relationship Id="rId64" Type="http://schemas.openxmlformats.org/officeDocument/2006/relationships/font" Target="fonts/FiraSansCondensedMedium-regular.fntdata"/><Relationship Id="rId63" Type="http://schemas.openxmlformats.org/officeDocument/2006/relationships/font" Target="fonts/FiraSansExtraCondensedMedium-boldItalic.fntdata"/><Relationship Id="rId22" Type="http://schemas.openxmlformats.org/officeDocument/2006/relationships/slide" Target="slides/slide16.xml"/><Relationship Id="rId66" Type="http://schemas.openxmlformats.org/officeDocument/2006/relationships/font" Target="fonts/FiraSansCondensedMedium-italic.fntdata"/><Relationship Id="rId21" Type="http://schemas.openxmlformats.org/officeDocument/2006/relationships/slide" Target="slides/slide15.xml"/><Relationship Id="rId65" Type="http://schemas.openxmlformats.org/officeDocument/2006/relationships/font" Target="fonts/FiraSansCondensedMedium-bold.fntdata"/><Relationship Id="rId24" Type="http://schemas.openxmlformats.org/officeDocument/2006/relationships/slide" Target="slides/slide18.xml"/><Relationship Id="rId68" Type="http://schemas.openxmlformats.org/officeDocument/2006/relationships/font" Target="fonts/MavenPro-regular.fntdata"/><Relationship Id="rId23" Type="http://schemas.openxmlformats.org/officeDocument/2006/relationships/slide" Target="slides/slide17.xml"/><Relationship Id="rId67" Type="http://schemas.openxmlformats.org/officeDocument/2006/relationships/font" Target="fonts/FiraSansCondensedMedium-boldItalic.fntdata"/><Relationship Id="rId60" Type="http://schemas.openxmlformats.org/officeDocument/2006/relationships/font" Target="fonts/FiraSansExtraCondensedMedium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MavenPro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bold.fntdata"/><Relationship Id="rId50" Type="http://schemas.openxmlformats.org/officeDocument/2006/relationships/font" Target="fonts/ProximaNova-regular.fntdata"/><Relationship Id="rId53" Type="http://schemas.openxmlformats.org/officeDocument/2006/relationships/font" Target="fonts/ProximaNova-boldItalic.fntdata"/><Relationship Id="rId52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55" Type="http://schemas.openxmlformats.org/officeDocument/2006/relationships/font" Target="fonts/RobotoMedium-bold.fntdata"/><Relationship Id="rId10" Type="http://schemas.openxmlformats.org/officeDocument/2006/relationships/slide" Target="slides/slide4.xml"/><Relationship Id="rId54" Type="http://schemas.openxmlformats.org/officeDocument/2006/relationships/font" Target="fonts/RobotoMedium-regular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Italic.fntdata"/><Relationship Id="rId12" Type="http://schemas.openxmlformats.org/officeDocument/2006/relationships/slide" Target="slides/slide6.xml"/><Relationship Id="rId56" Type="http://schemas.openxmlformats.org/officeDocument/2006/relationships/font" Target="fonts/RobotoMedium-italic.fntdata"/><Relationship Id="rId15" Type="http://schemas.openxmlformats.org/officeDocument/2006/relationships/slide" Target="slides/slide9.xml"/><Relationship Id="rId59" Type="http://schemas.openxmlformats.org/officeDocument/2006/relationships/font" Target="fonts/AmaticSC-bold.fntdata"/><Relationship Id="rId14" Type="http://schemas.openxmlformats.org/officeDocument/2006/relationships/slide" Target="slides/slide8.xml"/><Relationship Id="rId58" Type="http://schemas.openxmlformats.org/officeDocument/2006/relationships/font" Target="fonts/AmaticSC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9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6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9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2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9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0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3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4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9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83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8" name="Google Shape;428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" name="Google Shape;1074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8" name="Google Shape;1088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.</a:t>
            </a:r>
            <a:endParaRPr>
              <a:latin typeface="Maven Pro Regular"/>
              <a:ea typeface="Maven Pro Regular"/>
              <a:cs typeface="Maven Pro Regular"/>
              <a:sym typeface="Maven Pro Regular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{371624B3-B173-4A1E-B482-D4052013970D}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/>
          <p:nvPr>
            <p:ph idx="1" type="body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898A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CF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997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28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4" name="Google Shape;1704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2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9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{371624B3-B173-4A1E-B482-D4052013970D}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{371624B3-B173-4A1E-B482-D4052013970D}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{371624B3-B173-4A1E-B482-D4052013970D}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{371624B3-B173-4A1E-B482-D4052013970D}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4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5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2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3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16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57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0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2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86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" name="Google Shape;675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14850" t="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